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6" r:id="rId6"/>
    <p:sldId id="257" r:id="rId7"/>
    <p:sldId id="258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407B-505B-D5E7-0CA1-85EEA52CA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5450C-65AB-A0CF-36EB-CD0A14516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ACCC-43F9-B9C4-6561-B68511C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F317C-49AC-4C17-8477-CB6E23A1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5670A-E8D2-416D-06B8-62521C0F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64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618E-3DB4-DF6E-7581-E11A0ED1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D55AB-BA59-7CA5-BB38-B6C0DDD2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19CA-C62B-1AFC-5DE5-C6C5F764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936F-CD0D-E18E-BB75-002214E2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3CD16-7990-906D-0D49-2C36994E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7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476F4-46B8-6D04-9C61-58181702A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2CB00-F849-1A80-E2FE-9FFF4A7D4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2446-DF16-414A-5868-A97F117FB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E4D1-4904-E26F-59CA-128B9798F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7B78E-AD82-44CC-AD80-9587D72F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30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7FAA-D943-6F15-419C-0B505263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A7032-5F22-663E-C673-CF5B2BAF8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B34A-E1C9-A038-AA20-109B3178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0D8A-C591-347F-0F04-DE0940F9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1FE4B-76FC-45DC-40A0-3C68E108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628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9E11D-1586-3B91-03E4-D9ACBC00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FE88A-0BAD-B022-AA36-7863DACB6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C2992-278F-0634-2D78-0C4115F1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AF2D-51FD-3665-51CA-4DA41D42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CE2BA-6F85-1960-7047-C03A9F7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95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A6236-43F0-106D-4D9E-D298E8CC9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7F2DA-F341-0337-9DB2-E0826E71E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05B61-5955-1CF8-6749-059E825B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0C470-9130-ABE4-71C9-AEDD56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A1BA-AF2B-2101-3DF0-4DFE1EF7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0946B-DC30-9EF6-6F44-EA51CC25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11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4B5C-D249-DD6A-96B7-630E0416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90734-84D6-980D-0745-C544AB5E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4C4FB-E537-32FD-8D02-40CB43F28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025FE-C01E-C649-81C2-7898C645F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FE6A4-35DB-FE53-A2B4-A012CD9EB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EFA01-5154-7934-53CD-3636AE09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1D4FAE-C61F-028A-42B7-A7DEE75A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8734F-0A1F-68E6-9489-3236A61D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849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F837-EF8F-396B-37AA-B87453E8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A4AA53-F4CA-4A9D-82E9-D209B571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64C74-254A-0964-26DB-62186897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28DA7-D1BA-BB49-A98C-FDCE87B7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01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C24DD-8FE6-34BF-886F-F5649FB5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6A56F-B69F-7A6D-369A-CAF5E421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74678-56D7-A599-8B89-0DB9A5C2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707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933F-79CF-A0A2-8B96-F0F23ECD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4792-F97D-925B-1B3F-B065F4B7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394F6-5429-2BFC-D1C9-0728735D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76876-24DF-716C-2F7F-CAFB06F6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0F633-6275-32D4-BF5C-4867A028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D3777-EAE8-AA2E-E916-36751C74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78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A05B-F56A-85AC-F4AF-CC00C01EE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961AC9-0712-FBE6-EF80-F0C6226CB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0453-A597-744D-E248-97A747A34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6C2DE-D09A-CB2F-60B4-ABEFCCB8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835CF-670F-D968-34B6-D116EEC5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57821-4333-C894-629D-325DDF39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25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43D19-FF8C-FA7D-37D9-71944E06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C5281-C0E7-0203-CCC8-90EF5258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313F-3E5F-2466-DAD0-2127C4A33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B300-8379-4909-9B55-E22651B93479}" type="datetimeFigureOut">
              <a:rPr lang="en-IN" smtClean="0"/>
              <a:t>23-09-2025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65D5-E95F-67D0-8FAC-F1E34AF1A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6C52D-FDB9-0963-FD50-017179F12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1E60-1674-4F24-81B3-02A0D7F510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647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E5EC6-5E60-2F73-881E-D875D65E6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"/>
            <a:ext cx="1219200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0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ABF08-0746-0EFC-2CBC-E0455CE4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330"/>
            <a:ext cx="12192000" cy="61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4A184-C0FC-F655-DBF6-DDD4200A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12192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1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E606C-CE46-3829-CA19-ABC1BEC7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30"/>
            <a:ext cx="12192000" cy="60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CB6C82-70C2-756A-125E-CB55B036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575"/>
            <a:ext cx="12192000" cy="5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BF98C-4789-3A95-B586-149CEFD7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6852E-DC79-85EB-C3C3-A9C912A09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46"/>
            <a:ext cx="12192000" cy="58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4C446-C03C-6A17-0175-3A01FC03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109"/>
            <a:ext cx="12192000" cy="588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999C5-CE18-9F04-9DF8-353840B1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70"/>
            <a:ext cx="12192000" cy="62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47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Rajkumar Mitra</dc:creator>
  <cp:lastModifiedBy>Rajkumar Mitra</cp:lastModifiedBy>
  <cp:revision>2</cp:revision>
  <dcterms:created xsi:type="dcterms:W3CDTF">2025-09-23T06:40:52Z</dcterms:created>
  <dcterms:modified xsi:type="dcterms:W3CDTF">2025-09-23T07:43:20Z</dcterms:modified>
</cp:coreProperties>
</file>